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9490EC-D174-4563-99A0-012165BA9E16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6FF204-0A2F-4EF0-AF26-3A3EA65872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5895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FF204-0A2F-4EF0-AF26-3A3EA65872F6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292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979DA-DD0C-C044-5D14-797506B40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AD7331-FE51-B20F-74CA-F966D4B6AA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E416E9-ACB0-043F-BE9A-D82A4A6D9D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8A8E3C-DAD7-FE86-5A0C-0CCEB598B0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FF204-0A2F-4EF0-AF26-3A3EA65872F6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8660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7C0FB-9177-EDD3-1A58-F241D5CD4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E763B4-954C-8AC4-0BBD-EA9692D5F9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60C4E4-005C-04DD-9338-40F331C36B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ED0D3-2A25-7272-65B6-55DE65473E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FF204-0A2F-4EF0-AF26-3A3EA65872F6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560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5190C-A346-26EF-9575-6FD36FD5D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F9DE02-BFCB-85C8-FB95-5E07A07933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F9F3FF-4A87-A63A-2560-181BDE40F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14C02-064F-8154-1490-D8CD58E7E1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FF204-0A2F-4EF0-AF26-3A3EA65872F6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21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A09FD-ACCF-1955-0450-9D81293F5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749C5B-9341-3C77-E679-2F1DE0EBD9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7C68D0-DA19-2D92-CED7-0A60B91CA7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546C9-1533-F912-FDF2-61509E0D61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FF204-0A2F-4EF0-AF26-3A3EA65872F6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4392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20103-BAE5-3DAE-C6E9-5DDF9197A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D7B92D-5681-EFF9-B371-4533BC7FFF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BE509D-4009-079D-1A79-17052A73B5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DF968C-7C1E-A9DC-278E-D582FEA208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FF204-0A2F-4EF0-AF26-3A3EA65872F6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4969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4B5F9-FB1A-D9E2-9EC4-7DF46B9E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A39908-D6D9-B9EB-6C86-776EA5D729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123DE1-2462-9722-343F-75DB215659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0EFCD-B388-7509-5883-83EEF5A931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FF204-0A2F-4EF0-AF26-3A3EA65872F6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343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2ED0F-A72E-D9FD-3855-A4F2FA37F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667668-215A-72F9-922F-9F8A255CC2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02950-253A-4892-9550-D71F6B99F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ABEFF-0F63-4979-9912-2A886AC27CA9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5020B-F2F2-93A1-66F3-AAC9C49DC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0F64C-6DE1-49CB-3EB3-E109D48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7F370-5596-4DBA-920F-E3EBAA9EE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3180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6EBBF-90B2-72E0-73AA-FA595A50B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93E0A-683D-7B76-A969-44FFEFF0A7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88E98-A11F-C517-93A0-38EB1F68F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ABEFF-0F63-4979-9912-2A886AC27CA9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F79E2-E22E-36AA-6CC1-450A96D28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3B228-7FF1-3560-9DB6-9CC757FE8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7F370-5596-4DBA-920F-E3EBAA9EE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0207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4B8C23-5DFE-328C-7A40-5C42D50B00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D4DA56-1B95-16E7-FEF6-EA64528DBE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9AE4B-C181-0B5B-40C3-3ABDE379C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ABEFF-0F63-4979-9912-2A886AC27CA9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198DF-78BD-390E-DB99-8A596EC14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0558B-4FDB-A55A-A175-2D05C7AEC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7F370-5596-4DBA-920F-E3EBAA9EE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198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CD2F0-38E6-AAC7-9ED0-CB9FED416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82900-0B62-B746-F23B-CA00E97F3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B40C8-6C84-8C32-1422-4CCC18025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ABEFF-0F63-4979-9912-2A886AC27CA9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3AED3-DAA7-B810-DFB1-C76023EFB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23061-E6D1-0898-E383-80AA04FD1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7F370-5596-4DBA-920F-E3EBAA9EE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6246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4B11C-B37C-E96D-BF63-1D306348B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D1119-3CD1-8DFA-10CD-5AD736382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022CBA-E3EF-0700-EF72-34B1F0F56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ABEFF-0F63-4979-9912-2A886AC27CA9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7F2DB9-C117-9204-8863-5401E1B50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F8F49-AF5C-06BE-BB51-4A3EBC3AF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7F370-5596-4DBA-920F-E3EBAA9EE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7848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DB81A-7798-B5FF-9542-965ADBFDB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24501-C828-1811-FD86-6249FD7FD1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963BB0-F0D2-6366-CB90-06B1E85A91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D27382-6BE4-C1C0-7F20-80CB98EDC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ABEFF-0F63-4979-9912-2A886AC27CA9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FAC7DA-1964-D106-6724-3C54D4530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651940-D5EE-7BC5-1BBE-F52067549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7F370-5596-4DBA-920F-E3EBAA9EE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7630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583BB-5D36-B488-7569-32EA1B828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2A93EC-A6F2-7BB2-2977-4BF44B2602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5CD70C-A084-C385-541C-0115B5168E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27BBB3-C65D-A943-18D6-2C19FDF3FA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30B509-B401-3332-6A12-492BBF2517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8409AA-0430-61D6-7FA4-320A6E833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ABEFF-0F63-4979-9912-2A886AC27CA9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753E8E-8101-A8E1-46EC-91FBC4CD1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C24155-6750-2712-1880-E78FB4126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7F370-5596-4DBA-920F-E3EBAA9EE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9085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87DEB-D9AB-CAE4-70D7-9D1ED0529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F59066-A04C-6AD3-A4D1-C9CEB2C6D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ABEFF-0F63-4979-9912-2A886AC27CA9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119C9C-3BA8-758A-7A0D-5F62D6B34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8E3CC3-8C10-4844-B48C-D0A25CB1F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7F370-5596-4DBA-920F-E3EBAA9EE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6707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6C17C8-9844-0C08-CB9D-CB14A78B4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ABEFF-0F63-4979-9912-2A886AC27CA9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ABFC00-C13D-3EDD-1AA4-5EFEFF652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E9396-E649-7D00-EF5B-DE9EBE4EA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7F370-5596-4DBA-920F-E3EBAA9EE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2266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D265A-2FDD-1C59-45C6-6B05695DB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A2839-C92B-A18E-3183-596975DFE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5B70E2-DABA-DAEE-DF4C-6326EE9E42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AA0E58-D468-089F-C8A3-B94F862F7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ABEFF-0F63-4979-9912-2A886AC27CA9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951EF6-E80A-D264-A20D-8FDC44CBD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D68109-F596-E5A8-78F3-B354741E1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7F370-5596-4DBA-920F-E3EBAA9EE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8949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EABB0-0ACF-6C95-CCE8-B619C7C70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4C9F96-E6C5-7D1F-E70E-D8923D3E2C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583963-EE8B-58E1-9835-D6FF812214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6B2B99-EDE3-BCAD-78C8-6E4BB1412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ABEFF-0F63-4979-9912-2A886AC27CA9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EDAEE1-60D2-4B60-E976-A3D4EB06B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2C7741-2DB1-93D9-31D4-62CCB1584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7F370-5596-4DBA-920F-E3EBAA9EE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6373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325AAF-07F2-6AA8-FC1F-0A6337DFD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45CCE6-D879-EB22-7FAC-F812DDA0D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02C203-C00A-D448-BBA3-C440C06385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7ABEFF-0F63-4979-9912-2A886AC27CA9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5A11A-A02C-55E7-06E0-288704FFB6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78189-EF1D-118A-ECF7-C99EF1EE4F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27F370-5596-4DBA-920F-E3EBAA9EE3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5584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://bit.ly/3GiCVUE" TargetMode="External"/><Relationship Id="rId7" Type="http://schemas.openxmlformats.org/officeDocument/2006/relationships/hyperlink" Target="https://www.linkedin.com/in/baraa-khatib-salkini-845b1b55/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hyperlink" Target="https://datawithbaraa.com/" TargetMode="Externa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bit.ly/3GiCVUE" TargetMode="External"/><Relationship Id="rId7" Type="http://schemas.openxmlformats.org/officeDocument/2006/relationships/hyperlink" Target="https://www.linkedin.com/in/baraa-khatib-salkini-845b1b55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hyperlink" Target="https://datawithbaraa.com/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3GiCVUE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bit.ly/3GiCVUE" TargetMode="External"/><Relationship Id="rId7" Type="http://schemas.openxmlformats.org/officeDocument/2006/relationships/hyperlink" Target="https://www.linkedin.com/in/baraa-khatib-salkini-845b1b55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hyperlink" Target="https://datawithbaraa.com/" TargetMode="Externa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A31DD1-6B58-1EF9-5B29-7CEBAAB1F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578" y="2457991"/>
            <a:ext cx="9664846" cy="176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34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4FC108-25EE-A931-B1E9-81118D96D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A1C3F10B-CB05-A4CD-110A-F7A942A52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60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E4629D4-225C-02B7-4893-C78752564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5D382BB8-F208-6F84-7B1B-B9714600AE2A}"/>
              </a:ext>
            </a:extLst>
          </p:cNvPr>
          <p:cNvGrpSpPr/>
          <p:nvPr/>
        </p:nvGrpSpPr>
        <p:grpSpPr>
          <a:xfrm>
            <a:off x="424135" y="240030"/>
            <a:ext cx="11343730" cy="6377940"/>
            <a:chOff x="180339" y="0"/>
            <a:chExt cx="11912600" cy="6697802"/>
          </a:xfrm>
        </p:grpSpPr>
        <p:pic>
          <p:nvPicPr>
            <p:cNvPr id="8" name="object 4">
              <a:extLst>
                <a:ext uri="{FF2B5EF4-FFF2-40B4-BE49-F238E27FC236}">
                  <a16:creationId xmlns:a16="http://schemas.microsoft.com/office/drawing/2014/main" id="{6B69DCED-5A03-9AC9-08EE-4851F7D3921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339" y="0"/>
              <a:ext cx="11912600" cy="6697802"/>
            </a:xfrm>
            <a:prstGeom prst="rect">
              <a:avLst/>
            </a:prstGeom>
          </p:spPr>
        </p:pic>
        <p:pic>
          <p:nvPicPr>
            <p:cNvPr id="9" name="object 5">
              <a:hlinkClick r:id="rId3"/>
              <a:extLst>
                <a:ext uri="{FF2B5EF4-FFF2-40B4-BE49-F238E27FC236}">
                  <a16:creationId xmlns:a16="http://schemas.microsoft.com/office/drawing/2014/main" id="{69F8DF19-6817-1383-07F7-67884345677A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7555" y="76200"/>
              <a:ext cx="539496" cy="413003"/>
            </a:xfrm>
            <a:prstGeom prst="rect">
              <a:avLst/>
            </a:prstGeom>
          </p:spPr>
        </p:pic>
        <p:pic>
          <p:nvPicPr>
            <p:cNvPr id="10" name="object 7">
              <a:hlinkClick r:id="rId5"/>
              <a:extLst>
                <a:ext uri="{FF2B5EF4-FFF2-40B4-BE49-F238E27FC236}">
                  <a16:creationId xmlns:a16="http://schemas.microsoft.com/office/drawing/2014/main" id="{4DC8BE4D-77F1-0173-4AE6-F12E20E602F8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5003" y="57911"/>
              <a:ext cx="448056" cy="443483"/>
            </a:xfrm>
            <a:prstGeom prst="rect">
              <a:avLst/>
            </a:prstGeom>
          </p:spPr>
        </p:pic>
        <p:pic>
          <p:nvPicPr>
            <p:cNvPr id="11" name="object 9">
              <a:hlinkClick r:id="rId7"/>
              <a:extLst>
                <a:ext uri="{FF2B5EF4-FFF2-40B4-BE49-F238E27FC236}">
                  <a16:creationId xmlns:a16="http://schemas.microsoft.com/office/drawing/2014/main" id="{0AF3792F-D1C3-376A-603A-2A6655BCA536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1331" y="53339"/>
              <a:ext cx="463295" cy="4571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8311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B05626-0DAA-F242-2CEB-E6734CC68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BE16BAD7-9081-2751-EEF3-E8967CA850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60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E130DA8-B584-D3AC-92A9-1F4B82AB8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8437A6C7-BFCD-0000-B982-5FF99AA4448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012" y="480060"/>
            <a:ext cx="11805424" cy="61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933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F34174-D91D-1CFA-A85A-8140128C8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4">
            <a:extLst>
              <a:ext uri="{FF2B5EF4-FFF2-40B4-BE49-F238E27FC236}">
                <a16:creationId xmlns:a16="http://schemas.microsoft.com/office/drawing/2014/main" id="{DC410AD3-F4E2-3667-2104-B8C075985C5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3002" y="457200"/>
            <a:ext cx="1056599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819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70F60A-7293-18B0-F956-4E4C9D995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97CD8F-EE1A-B3D8-AD4B-6EFC48A92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14" y="457200"/>
            <a:ext cx="1061357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947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E93306-AAFC-E80E-037D-E1EA878C9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985948-1B42-65D7-5ACB-C886C2B73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26" y="457200"/>
            <a:ext cx="10806548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103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34BB9E-BAC3-5E18-AB2C-B26676D30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1137BC20-C6A3-C643-B22A-A2870B998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75A7756-874B-5DD6-3E62-61F187CA3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BDCDC25-B6CD-5A16-CDD3-B1F110F49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34FEB9A-42B8-6A79-2E5D-64B3B62FF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E2577-B0E2-9A90-A745-567BED87E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50" y="271022"/>
            <a:ext cx="10926700" cy="631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24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E085BA-3C0E-0ABE-CCF1-10D76884C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" name="Rectangle 10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A61015-1993-442D-FB8A-742956E677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888"/>
          <a:stretch>
            <a:fillRect/>
          </a:stretch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021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86D20B-7890-78E2-7ABB-93C4EBDFE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059C8A-BA3F-8DBB-6C3C-EA374E438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77" y="457200"/>
            <a:ext cx="1075764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34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2CE891-7906-F331-CA14-E8D32DB0D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D605FBE5-5AD9-2BA1-53AA-A65377AE2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24D0ECE-A67B-C0D5-35B1-D15DCA273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3023C5F-93DD-7680-3AC6-D8CD7B308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6A8EF12-364D-54BC-0DAE-9EE4B2501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99353A-055A-331A-9227-00F33C6BC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81" y="213864"/>
            <a:ext cx="11374437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45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689F27-5762-BE9F-1C61-96E2F4BB7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6C0A60-0395-530A-C5F6-7DF97D88D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26" y="457200"/>
            <a:ext cx="10806548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85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8DFD44-4EFC-A7CC-22B2-8168FF7EA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6">
            <a:extLst>
              <a:ext uri="{FF2B5EF4-FFF2-40B4-BE49-F238E27FC236}">
                <a16:creationId xmlns:a16="http://schemas.microsoft.com/office/drawing/2014/main" id="{C7FA7709-AAAE-931A-830D-8E47E4DFF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id="{2C5B9BD8-0943-4C86-6BAB-94748D13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C43723-CED8-135E-E3D9-DD22E8738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B31B2444-4BF8-A47B-F351-1E49958C26C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EA46B154-0896-7688-D78D-9FCA3E6DE52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object 4">
              <a:extLst>
                <a:ext uri="{FF2B5EF4-FFF2-40B4-BE49-F238E27FC236}">
                  <a16:creationId xmlns:a16="http://schemas.microsoft.com/office/drawing/2014/main" id="{09015481-130F-3B18-CD3B-93DA3F92245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100" y="347090"/>
              <a:ext cx="11899773" cy="60537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811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AAAF73-15F8-2A4E-A475-F739C47E0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4" name="Rectangle 13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B38CAF-DC3A-2A36-B323-2FA10486E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799" y="457200"/>
            <a:ext cx="1056640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10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226A25-49C2-832D-F6BE-1B4CCBC52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5" name="Rectangle 14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15DEB8-65A5-735A-0296-F26DC31DC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14" y="457200"/>
            <a:ext cx="1061357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907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FC90B4-CD41-4001-74C4-FB6474704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5" name="Rectangle 144">
            <a:extLst>
              <a:ext uri="{FF2B5EF4-FFF2-40B4-BE49-F238E27FC236}">
                <a16:creationId xmlns:a16="http://schemas.microsoft.com/office/drawing/2014/main" id="{B3A419B0-D5EE-327E-AFE3-D67FDF843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302FAE0-4E40-4DEF-30D5-2AB557966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15C5B784-6821-F0B7-A076-C7634E808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71648DC0-FDF2-9440-3627-5796C2D7D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325DA5-0566-5C13-85B8-D380C44A0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28" y="194811"/>
            <a:ext cx="11774543" cy="646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79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B7B5E4-8F48-CAE8-AA62-44DEF97BE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5" name="Rectangle 144">
            <a:extLst>
              <a:ext uri="{FF2B5EF4-FFF2-40B4-BE49-F238E27FC236}">
                <a16:creationId xmlns:a16="http://schemas.microsoft.com/office/drawing/2014/main" id="{55487870-A3FA-7B6F-1C5A-3CD72AEA2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B9164BEB-340F-5D3C-CE40-3A654CD6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B19A0189-9250-15F7-CD33-9830B1398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D8AB0AFB-47BC-9D2F-2B5E-DF1519C72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442680-5C39-383C-CCA2-94B74C2F5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65" y="232916"/>
            <a:ext cx="11422069" cy="639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538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1BF1A1-F6E7-F850-7C61-2C5E9DD15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3A7617-A794-D854-AE0E-0C10971FCD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466"/>
          <a:stretch>
            <a:fillRect/>
          </a:stretch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14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C3E897-9D63-16DD-141E-6B23B26B6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Color Cover">
            <a:extLst>
              <a:ext uri="{FF2B5EF4-FFF2-40B4-BE49-F238E27FC236}">
                <a16:creationId xmlns:a16="http://schemas.microsoft.com/office/drawing/2014/main" id="{8B2B1708-8CE4-4A20-94F5-55118AE2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C2D6DD8-FAD6-401D-9DE6-71DD04C98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41" name="Color">
              <a:extLst>
                <a:ext uri="{FF2B5EF4-FFF2-40B4-BE49-F238E27FC236}">
                  <a16:creationId xmlns:a16="http://schemas.microsoft.com/office/drawing/2014/main" id="{1BAD33E9-3181-4B0F-B82D-384777D81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Color">
              <a:extLst>
                <a:ext uri="{FF2B5EF4-FFF2-40B4-BE49-F238E27FC236}">
                  <a16:creationId xmlns:a16="http://schemas.microsoft.com/office/drawing/2014/main" id="{CF64871D-491F-4731-8BF2-391FF2F06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pic>
        <p:nvPicPr>
          <p:cNvPr id="2" name="object 4">
            <a:extLst>
              <a:ext uri="{FF2B5EF4-FFF2-40B4-BE49-F238E27FC236}">
                <a16:creationId xmlns:a16="http://schemas.microsoft.com/office/drawing/2014/main" id="{0A447365-6EB5-4D35-1698-9819D57242BE}"/>
              </a:ext>
            </a:extLst>
          </p:cNvPr>
          <p:cNvPicPr/>
          <p:nvPr/>
        </p:nvPicPr>
        <p:blipFill>
          <a:blip r:embed="rId2" cstate="print"/>
          <a:srcRect t="2043" r="-3" b="-3"/>
          <a:stretch>
            <a:fillRect/>
          </a:stretch>
        </p:blipFill>
        <p:spPr>
          <a:xfrm>
            <a:off x="643130" y="598259"/>
            <a:ext cx="10889442" cy="568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04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E535BC-3208-E18F-C80D-B14D72E9B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Slide Background Fill">
            <a:extLst>
              <a:ext uri="{FF2B5EF4-FFF2-40B4-BE49-F238E27FC236}">
                <a16:creationId xmlns:a16="http://schemas.microsoft.com/office/drawing/2014/main" id="{25D9BDA9-3C3A-BF40-5FCD-48B8C3B88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Color Cover">
            <a:extLst>
              <a:ext uri="{FF2B5EF4-FFF2-40B4-BE49-F238E27FC236}">
                <a16:creationId xmlns:a16="http://schemas.microsoft.com/office/drawing/2014/main" id="{3FD61C62-1CFC-8212-AA07-9B7617DC2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A578397-FFE6-6C0C-A3DA-BE16C43A7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41" name="Color">
              <a:extLst>
                <a:ext uri="{FF2B5EF4-FFF2-40B4-BE49-F238E27FC236}">
                  <a16:creationId xmlns:a16="http://schemas.microsoft.com/office/drawing/2014/main" id="{959B23CA-D0ED-DEA9-6821-53B93D580A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Color">
              <a:extLst>
                <a:ext uri="{FF2B5EF4-FFF2-40B4-BE49-F238E27FC236}">
                  <a16:creationId xmlns:a16="http://schemas.microsoft.com/office/drawing/2014/main" id="{6200EF69-8F3D-081C-E5E8-B132CFF62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43BAB97-7B86-CB32-512E-4508B9127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4A9C79E-B409-138F-217A-CC6066A71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A2AF330-6E3A-2EED-DA83-FC08F03D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50E42F1-83D8-7F90-4250-4DA41AD27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F6735BE-37AE-02FD-4F31-0D17F851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5D7B998-5CE5-858D-6375-5AEA2EDB3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0A63CA6-0682-A70D-62E3-65A90E86A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5F392BB-90C1-CDDF-2F72-A8E2E6219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4242A51-F8FA-1715-7ACA-136F169AB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13" y="337706"/>
            <a:ext cx="11460174" cy="618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58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58E63C-C3D8-78A4-3661-9843C8553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Slide Background Fill">
            <a:extLst>
              <a:ext uri="{FF2B5EF4-FFF2-40B4-BE49-F238E27FC236}">
                <a16:creationId xmlns:a16="http://schemas.microsoft.com/office/drawing/2014/main" id="{964B2F6F-656C-426E-6BE3-28E9300B0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Color Cover">
            <a:extLst>
              <a:ext uri="{FF2B5EF4-FFF2-40B4-BE49-F238E27FC236}">
                <a16:creationId xmlns:a16="http://schemas.microsoft.com/office/drawing/2014/main" id="{56D4A865-A0A6-4BD2-3F0E-6D90C0EFA0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1C08A18-C2F5-ABAD-4D83-1166E15FD8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41" name="Color">
              <a:extLst>
                <a:ext uri="{FF2B5EF4-FFF2-40B4-BE49-F238E27FC236}">
                  <a16:creationId xmlns:a16="http://schemas.microsoft.com/office/drawing/2014/main" id="{AADE4D10-18EF-92F8-23B8-9302CCB96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Color">
              <a:extLst>
                <a:ext uri="{FF2B5EF4-FFF2-40B4-BE49-F238E27FC236}">
                  <a16:creationId xmlns:a16="http://schemas.microsoft.com/office/drawing/2014/main" id="{57559960-43D1-246A-64D5-034147795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31F8EA7-6FD8-6F21-17F2-6FF812942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C84C5D6-FC3B-C11F-E1CB-0FF98B92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E8756F4-1A0C-ED8A-B044-9FDA6D16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078C188-F547-33CC-BDB6-386BF31D1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605AC94-7406-FCC8-329F-D755B5B628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66B729A-03D3-F53D-8D5C-3B1BA218A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F1BABB1-7D20-341B-6E0D-40E083A38D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3E4C47F-3511-3D19-0024-9A2B703C7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2" name="object 3">
            <a:extLst>
              <a:ext uri="{FF2B5EF4-FFF2-40B4-BE49-F238E27FC236}">
                <a16:creationId xmlns:a16="http://schemas.microsoft.com/office/drawing/2014/main" id="{768309CC-FF14-ADB3-F6CA-2664C28064FA}"/>
              </a:ext>
            </a:extLst>
          </p:cNvPr>
          <p:cNvGrpSpPr/>
          <p:nvPr/>
        </p:nvGrpSpPr>
        <p:grpSpPr>
          <a:xfrm>
            <a:off x="160774" y="19811"/>
            <a:ext cx="11753897" cy="6359484"/>
            <a:chOff x="30847" y="19811"/>
            <a:chExt cx="12161139" cy="6153849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85BEF533-9197-6DD6-4CDB-0BB4210E86A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47" y="407860"/>
              <a:ext cx="12161139" cy="5765800"/>
            </a:xfrm>
            <a:prstGeom prst="rect">
              <a:avLst/>
            </a:prstGeom>
          </p:spPr>
        </p:pic>
        <p:pic>
          <p:nvPicPr>
            <p:cNvPr id="5" name="object 5">
              <a:hlinkClick r:id="rId3"/>
              <a:extLst>
                <a:ext uri="{FF2B5EF4-FFF2-40B4-BE49-F238E27FC236}">
                  <a16:creationId xmlns:a16="http://schemas.microsoft.com/office/drawing/2014/main" id="{FC72C881-4770-BB39-817D-080FF11E120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87812" y="41147"/>
              <a:ext cx="539496" cy="413003"/>
            </a:xfrm>
            <a:prstGeom prst="rect">
              <a:avLst/>
            </a:prstGeom>
          </p:spPr>
        </p:pic>
        <p:pic>
          <p:nvPicPr>
            <p:cNvPr id="6" name="object 7">
              <a:hlinkClick r:id="rId5"/>
              <a:extLst>
                <a:ext uri="{FF2B5EF4-FFF2-40B4-BE49-F238E27FC236}">
                  <a16:creationId xmlns:a16="http://schemas.microsoft.com/office/drawing/2014/main" id="{01850450-649E-F612-6906-1F1CC20ABEE1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05259" y="22859"/>
              <a:ext cx="448055" cy="443483"/>
            </a:xfrm>
            <a:prstGeom prst="rect">
              <a:avLst/>
            </a:prstGeom>
          </p:spPr>
        </p:pic>
        <p:pic>
          <p:nvPicPr>
            <p:cNvPr id="7" name="object 9">
              <a:hlinkClick r:id="rId7"/>
              <a:extLst>
                <a:ext uri="{FF2B5EF4-FFF2-40B4-BE49-F238E27FC236}">
                  <a16:creationId xmlns:a16="http://schemas.microsoft.com/office/drawing/2014/main" id="{0B76FCE5-5966-26A7-E293-4186B3A15625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81588" y="19811"/>
              <a:ext cx="463296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2844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1FCEC4-93B3-DF73-DBDF-6EE192A6E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Slide Background Fill">
            <a:extLst>
              <a:ext uri="{FF2B5EF4-FFF2-40B4-BE49-F238E27FC236}">
                <a16:creationId xmlns:a16="http://schemas.microsoft.com/office/drawing/2014/main" id="{7898C727-E0BB-BCD7-60B7-074510DA2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Color Cover">
            <a:extLst>
              <a:ext uri="{FF2B5EF4-FFF2-40B4-BE49-F238E27FC236}">
                <a16:creationId xmlns:a16="http://schemas.microsoft.com/office/drawing/2014/main" id="{7C4C70E9-1B16-3480-FAB8-978F0673C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04B4669-B1F5-CCE6-F485-D64239C43E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41" name="Color">
              <a:extLst>
                <a:ext uri="{FF2B5EF4-FFF2-40B4-BE49-F238E27FC236}">
                  <a16:creationId xmlns:a16="http://schemas.microsoft.com/office/drawing/2014/main" id="{B419F798-E470-8CB6-9646-437446CCD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Color">
              <a:extLst>
                <a:ext uri="{FF2B5EF4-FFF2-40B4-BE49-F238E27FC236}">
                  <a16:creationId xmlns:a16="http://schemas.microsoft.com/office/drawing/2014/main" id="{2B08DFC2-A9F4-9955-C602-AD75AE279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57A7B29-3F18-E377-5C3C-0AF9174C3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6DB6875-A554-49B4-72FB-BBD988400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11E5725-92A3-659A-C8F6-7B2E010492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151B77D-CA13-09CE-E5AD-708EC7957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878B875-3F5B-3587-B66A-C37F14FD4C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C6397FF-4C2B-B69C-33A1-6018995D41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16801AA-4BE6-CA87-3C6E-CC2ACBD768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0FB8635-8010-F2C9-9E35-359699F03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4" name="object 3">
            <a:extLst>
              <a:ext uri="{FF2B5EF4-FFF2-40B4-BE49-F238E27FC236}">
                <a16:creationId xmlns:a16="http://schemas.microsoft.com/office/drawing/2014/main" id="{1D3B820D-05E5-2F37-6BEA-EED2A7A8792A}"/>
              </a:ext>
            </a:extLst>
          </p:cNvPr>
          <p:cNvGrpSpPr/>
          <p:nvPr/>
        </p:nvGrpSpPr>
        <p:grpSpPr>
          <a:xfrm>
            <a:off x="511556" y="0"/>
            <a:ext cx="11165840" cy="6481774"/>
            <a:chOff x="157505" y="41148"/>
            <a:chExt cx="11165840" cy="6481774"/>
          </a:xfrm>
        </p:grpSpPr>
        <p:pic>
          <p:nvPicPr>
            <p:cNvPr id="8" name="object 4">
              <a:extLst>
                <a:ext uri="{FF2B5EF4-FFF2-40B4-BE49-F238E27FC236}">
                  <a16:creationId xmlns:a16="http://schemas.microsoft.com/office/drawing/2014/main" id="{1E3681BD-9FAB-7B20-DA27-DE251C1D68A3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505" y="244932"/>
              <a:ext cx="11165840" cy="6277990"/>
            </a:xfrm>
            <a:prstGeom prst="rect">
              <a:avLst/>
            </a:prstGeom>
          </p:spPr>
        </p:pic>
        <p:pic>
          <p:nvPicPr>
            <p:cNvPr id="9" name="object 5">
              <a:hlinkClick r:id="rId3"/>
              <a:extLst>
                <a:ext uri="{FF2B5EF4-FFF2-40B4-BE49-F238E27FC236}">
                  <a16:creationId xmlns:a16="http://schemas.microsoft.com/office/drawing/2014/main" id="{6B51257E-C0EC-AE7C-C8B5-95EE32834A2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87812" y="41148"/>
              <a:ext cx="539496" cy="413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5840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EC7AA5-D74D-6F17-CCA3-CFE9538D4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60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A8FEDA-69B7-B1D4-38CB-B8738FDA1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527" y="643467"/>
            <a:ext cx="999294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575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FFA998-F018-7281-8EFB-9073F8F22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F697F035-26D0-AEC6-7EC3-9ECCE7124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60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100500A-3225-4340-F5D1-171C0098D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2F9C46DC-76EC-62E6-F91E-D91B8A30FAF0}"/>
              </a:ext>
            </a:extLst>
          </p:cNvPr>
          <p:cNvGrpSpPr/>
          <p:nvPr/>
        </p:nvGrpSpPr>
        <p:grpSpPr>
          <a:xfrm>
            <a:off x="477012" y="352822"/>
            <a:ext cx="11900328" cy="6152355"/>
            <a:chOff x="-857267" y="-928409"/>
            <a:chExt cx="12910581" cy="6858000"/>
          </a:xfrm>
        </p:grpSpPr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3A2622A1-07E4-3444-559C-2CD09DC7608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57267" y="-928409"/>
              <a:ext cx="12347075" cy="6858000"/>
            </a:xfrm>
            <a:prstGeom prst="rect">
              <a:avLst/>
            </a:prstGeom>
          </p:spPr>
        </p:pic>
        <p:pic>
          <p:nvPicPr>
            <p:cNvPr id="5" name="object 4">
              <a:hlinkClick r:id="rId3"/>
              <a:extLst>
                <a:ext uri="{FF2B5EF4-FFF2-40B4-BE49-F238E27FC236}">
                  <a16:creationId xmlns:a16="http://schemas.microsoft.com/office/drawing/2014/main" id="{C2CD83C1-C78D-E6F8-4EDD-593E17E122E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87811" y="41148"/>
              <a:ext cx="539496" cy="413003"/>
            </a:xfrm>
            <a:prstGeom prst="rect">
              <a:avLst/>
            </a:prstGeom>
          </p:spPr>
        </p:pic>
        <p:pic>
          <p:nvPicPr>
            <p:cNvPr id="6" name="object 6">
              <a:hlinkClick r:id="rId5"/>
              <a:extLst>
                <a:ext uri="{FF2B5EF4-FFF2-40B4-BE49-F238E27FC236}">
                  <a16:creationId xmlns:a16="http://schemas.microsoft.com/office/drawing/2014/main" id="{DBF739CA-6F2C-B5AC-86BC-63E29A7B8DA1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05259" y="22860"/>
              <a:ext cx="448055" cy="443483"/>
            </a:xfrm>
            <a:prstGeom prst="rect">
              <a:avLst/>
            </a:prstGeom>
          </p:spPr>
        </p:pic>
        <p:pic>
          <p:nvPicPr>
            <p:cNvPr id="7" name="object 8">
              <a:hlinkClick r:id="rId7"/>
              <a:extLst>
                <a:ext uri="{FF2B5EF4-FFF2-40B4-BE49-F238E27FC236}">
                  <a16:creationId xmlns:a16="http://schemas.microsoft.com/office/drawing/2014/main" id="{47949B87-6042-6330-5847-BE594236D8D9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81588" y="19812"/>
              <a:ext cx="463296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6086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7</Words>
  <Application>Microsoft Office PowerPoint</Application>
  <PresentationFormat>Widescreen</PresentationFormat>
  <Paragraphs>7</Paragraphs>
  <Slides>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Kishore Kannan</dc:creator>
  <cp:lastModifiedBy>Kishore Kannan</cp:lastModifiedBy>
  <cp:revision>2</cp:revision>
  <dcterms:created xsi:type="dcterms:W3CDTF">2025-09-11T16:21:21Z</dcterms:created>
  <dcterms:modified xsi:type="dcterms:W3CDTF">2025-09-14T05:43:34Z</dcterms:modified>
</cp:coreProperties>
</file>